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1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2287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6328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234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167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815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5812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634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8528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0764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2567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368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5596B-EFF9-4390-9F48-A9EB94B45686}" type="datetimeFigureOut">
              <a:rPr lang="zh-TW" altLang="en-US" smtClean="0"/>
              <a:t>2015/11/4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C72DB-06A3-44E9-BD36-87AD21ABD5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03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762286"/>
              </p:ext>
            </p:extLst>
          </p:nvPr>
        </p:nvGraphicFramePr>
        <p:xfrm>
          <a:off x="107504" y="656561"/>
          <a:ext cx="8928994" cy="3614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9"/>
                <a:gridCol w="292890"/>
                <a:gridCol w="427189"/>
                <a:gridCol w="504057"/>
                <a:gridCol w="720080"/>
                <a:gridCol w="982957"/>
                <a:gridCol w="673886"/>
                <a:gridCol w="704518"/>
                <a:gridCol w="622835"/>
                <a:gridCol w="765780"/>
                <a:gridCol w="724939"/>
                <a:gridCol w="377785"/>
                <a:gridCol w="387994"/>
                <a:gridCol w="418626"/>
                <a:gridCol w="413521"/>
                <a:gridCol w="479888"/>
              </a:tblGrid>
              <a:tr h="5664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</a:t>
                      </a:r>
                      <a:r>
                        <a:rPr lang="zh-TW" altLang="en-US" sz="14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聘</a:t>
                      </a:r>
                      <a:endParaRPr lang="en-US" altLang="zh-TW" sz="1400" b="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續保退保</a:t>
                      </a:r>
                      <a:endParaRPr lang="en-US" altLang="zh-TW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加退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 號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需加入</a:t>
                      </a:r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健保者請打Ｖ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已在其他工讀單位或運用其他經費來源納保</a:t>
                      </a:r>
                      <a:r>
                        <a:rPr lang="zh-TW" altLang="en-US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者請打Ｖ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學號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身分</a:t>
                      </a:r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證</a:t>
                      </a:r>
                      <a:endParaRPr lang="en-US" altLang="zh-TW" sz="140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字  號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  <a:endParaRPr lang="zh-TW" altLang="en-US" sz="1400" b="1" i="0" u="none" strike="noStrike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生日</a:t>
                      </a:r>
                      <a:b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</a:br>
                      <a:r>
                        <a:rPr lang="en-US" altLang="zh-TW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(7</a:t>
                      </a:r>
                      <a:r>
                        <a:rPr lang="zh-TW" alt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碼數字</a:t>
                      </a:r>
                      <a:r>
                        <a:rPr lang="en-US" sz="11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月薪資</a:t>
                      </a:r>
                      <a:endParaRPr lang="en-US" altLang="zh-TW" sz="140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en-US" altLang="zh-TW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(6</a:t>
                      </a:r>
                      <a:r>
                        <a:rPr lang="zh-TW" alt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碼數字</a:t>
                      </a:r>
                      <a:r>
                        <a:rPr lang="en-US" altLang="zh-TW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加保起</a:t>
                      </a:r>
                      <a:endParaRPr lang="en-US" altLang="zh-TW" sz="140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始</a:t>
                      </a:r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日期</a:t>
                      </a:r>
                      <a:b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</a:br>
                      <a:r>
                        <a:rPr lang="en-US" altLang="zh-TW" sz="11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XX/XX/XX)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退保日</a:t>
                      </a:r>
                      <a:b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</a:br>
                      <a:r>
                        <a:rPr lang="en-US" altLang="zh-TW" sz="11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XX/XX/XX)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個人</a:t>
                      </a:r>
                      <a:endParaRPr lang="en-US" altLang="zh-TW" sz="140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</a:t>
                      </a:r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付額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負擔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勞退           </a:t>
                      </a:r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  <a:endParaRPr lang="en-US" altLang="zh-TW" sz="1400" u="none" strike="noStrike" dirty="0" smtClean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負擔</a:t>
                      </a:r>
                      <a:endParaRPr lang="zh-TW" alt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394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勞保</a:t>
                      </a:r>
                      <a:endParaRPr lang="zh-TW" altLang="en-US" sz="1400" b="1" i="0" u="none" strike="noStrike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健保           </a:t>
                      </a:r>
                      <a:endParaRPr lang="zh-TW" altLang="en-US" sz="1400" b="1" i="0" u="none" strike="noStrike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勞保</a:t>
                      </a:r>
                      <a:endParaRPr lang="zh-TW" altLang="en-US" sz="1400" b="1" i="0" u="none" strike="noStrike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健保           </a:t>
                      </a:r>
                      <a:endParaRPr lang="zh-TW" altLang="en-US" sz="1400" b="1" i="0" u="none" strike="noStrike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新聘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</a:t>
                      </a:r>
                      <a:r>
                        <a:rPr lang="en-US" altLang="zh-TW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J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22222222</a:t>
                      </a:r>
                      <a:r>
                        <a:rPr lang="en-US" altLang="zh-TW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劉○○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0810119</a:t>
                      </a:r>
                      <a:endParaRPr lang="en-US" altLang="zh-TW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004000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104/12/31</a:t>
                      </a:r>
                      <a:endParaRPr lang="en-US" altLang="zh-TW" sz="12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222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790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270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續保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A000002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S222222222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陳○○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0820925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007680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104/12/31</a:t>
                      </a:r>
                      <a:endParaRPr lang="en-US" altLang="zh-TW" sz="12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222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790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522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退保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H222222222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宋○○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0810303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003840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rgbClr val="00206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104/12/24</a:t>
                      </a:r>
                      <a:endParaRPr lang="en-US" altLang="zh-TW" sz="1200" b="0" i="0" u="none" strike="noStrike" dirty="0">
                        <a:solidFill>
                          <a:srgbClr val="00206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178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632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216</a:t>
                      </a:r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加退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K222222222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陸○○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0821216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003360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104/12/26</a:t>
                      </a:r>
                      <a:endParaRPr lang="en-US" altLang="zh-TW" sz="1200" b="0" i="0" u="none" strike="noStrike" dirty="0">
                        <a:solidFill>
                          <a:srgbClr val="00206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192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685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234</a:t>
                      </a:r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99">
                <a:tc>
                  <a:txBody>
                    <a:bodyPr/>
                    <a:lstStyle/>
                    <a:p>
                      <a:pPr algn="ctr" fontAlgn="ctr"/>
                      <a:endParaRPr lang="zh-TW" alt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6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altLang="zh-TW" sz="600" b="0" i="0" u="none" strike="noStrike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6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6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新聘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Ｖ</a:t>
                      </a:r>
                      <a:r>
                        <a:rPr lang="zh-TW" altLang="en-US" sz="1400" u="none" strike="noStrike" dirty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</a:t>
                      </a:r>
                      <a:r>
                        <a:rPr lang="en-US" altLang="zh-TW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00006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J222222223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劉○○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0810119</a:t>
                      </a:r>
                      <a:endParaRPr lang="en-US" altLang="zh-TW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004000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104/12/31</a:t>
                      </a:r>
                      <a:endParaRPr lang="en-US" altLang="zh-TW" sz="12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222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790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270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續保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Ｖ</a:t>
                      </a:r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S222222222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陳○○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0820925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007680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104/12/31</a:t>
                      </a:r>
                      <a:endParaRPr lang="en-US" altLang="zh-TW" sz="12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222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790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522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退保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Ｖ</a:t>
                      </a:r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H222222222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宋○○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0810303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003840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rgbClr val="00206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104/12/24</a:t>
                      </a:r>
                      <a:endParaRPr lang="en-US" altLang="zh-TW" sz="12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178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632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216</a:t>
                      </a:r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加退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Ｖ</a:t>
                      </a:r>
                      <a:endParaRPr lang="zh-TW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A000004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K222222222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陸○○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0821216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003360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104/12/01</a:t>
                      </a:r>
                      <a:endParaRPr lang="en-US" altLang="zh-TW" sz="12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104/12/26</a:t>
                      </a:r>
                      <a:endParaRPr lang="en-US" altLang="zh-TW" sz="1200" b="0" i="0" u="none" strike="noStrike" dirty="0"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192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685</a:t>
                      </a:r>
                      <a:endParaRPr lang="en-US" altLang="zh-TW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B0F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234</a:t>
                      </a:r>
                      <a:endParaRPr lang="zh-TW" altLang="en-US" sz="1400" b="0" i="0" u="none" strike="noStrike" dirty="0">
                        <a:solidFill>
                          <a:srgbClr val="00B0F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2411760" y="116632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加退保申請表之投保狀態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填寫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說明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355976" y="4367981"/>
            <a:ext cx="46085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新聘：指上個月未工讀納保，自本月起納保需建立工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讀學生基本資料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且月底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前不會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辦理退保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者。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續保：指上個月已工讀納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保，本月持續納保且月底前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不會辦理退保者。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退保：指上個月已工讀納保，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本月底前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含月底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需辦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理退保且下個月不納保者。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加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退：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指上個月未工讀納保，自本月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起新聘納保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需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建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立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工讀學生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基本資料；於本月底前</a:t>
            </a:r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含月底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需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辦理退保且下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個月不納保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者。（就是只做一個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月且整月在職者）</a:t>
            </a:r>
            <a:endParaRPr lang="zh-TW" altLang="en-US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圓角矩形圖說文字 6"/>
          <p:cNvSpPr/>
          <p:nvPr/>
        </p:nvSpPr>
        <p:spPr>
          <a:xfrm>
            <a:off x="107504" y="4101078"/>
            <a:ext cx="4104456" cy="2439477"/>
          </a:xfrm>
          <a:custGeom>
            <a:avLst/>
            <a:gdLst>
              <a:gd name="connsiteX0" fmla="*/ 0 w 4104456"/>
              <a:gd name="connsiteY0" fmla="*/ 288038 h 1728193"/>
              <a:gd name="connsiteX1" fmla="*/ 288038 w 4104456"/>
              <a:gd name="connsiteY1" fmla="*/ 0 h 1728193"/>
              <a:gd name="connsiteX2" fmla="*/ 684076 w 4104456"/>
              <a:gd name="connsiteY2" fmla="*/ 0 h 1728193"/>
              <a:gd name="connsiteX3" fmla="*/ 1380000 w 4104456"/>
              <a:gd name="connsiteY3" fmla="*/ -618659 h 1728193"/>
              <a:gd name="connsiteX4" fmla="*/ 1710190 w 4104456"/>
              <a:gd name="connsiteY4" fmla="*/ 0 h 1728193"/>
              <a:gd name="connsiteX5" fmla="*/ 3816418 w 4104456"/>
              <a:gd name="connsiteY5" fmla="*/ 0 h 1728193"/>
              <a:gd name="connsiteX6" fmla="*/ 4104456 w 4104456"/>
              <a:gd name="connsiteY6" fmla="*/ 288038 h 1728193"/>
              <a:gd name="connsiteX7" fmla="*/ 4104456 w 4104456"/>
              <a:gd name="connsiteY7" fmla="*/ 288032 h 1728193"/>
              <a:gd name="connsiteX8" fmla="*/ 4104456 w 4104456"/>
              <a:gd name="connsiteY8" fmla="*/ 288032 h 1728193"/>
              <a:gd name="connsiteX9" fmla="*/ 4104456 w 4104456"/>
              <a:gd name="connsiteY9" fmla="*/ 720080 h 1728193"/>
              <a:gd name="connsiteX10" fmla="*/ 4104456 w 4104456"/>
              <a:gd name="connsiteY10" fmla="*/ 1440155 h 1728193"/>
              <a:gd name="connsiteX11" fmla="*/ 3816418 w 4104456"/>
              <a:gd name="connsiteY11" fmla="*/ 1728193 h 1728193"/>
              <a:gd name="connsiteX12" fmla="*/ 1710190 w 4104456"/>
              <a:gd name="connsiteY12" fmla="*/ 1728193 h 1728193"/>
              <a:gd name="connsiteX13" fmla="*/ 684076 w 4104456"/>
              <a:gd name="connsiteY13" fmla="*/ 1728193 h 1728193"/>
              <a:gd name="connsiteX14" fmla="*/ 684076 w 4104456"/>
              <a:gd name="connsiteY14" fmla="*/ 1728193 h 1728193"/>
              <a:gd name="connsiteX15" fmla="*/ 288038 w 4104456"/>
              <a:gd name="connsiteY15" fmla="*/ 1728193 h 1728193"/>
              <a:gd name="connsiteX16" fmla="*/ 0 w 4104456"/>
              <a:gd name="connsiteY16" fmla="*/ 1440155 h 1728193"/>
              <a:gd name="connsiteX17" fmla="*/ 0 w 4104456"/>
              <a:gd name="connsiteY17" fmla="*/ 720080 h 1728193"/>
              <a:gd name="connsiteX18" fmla="*/ 0 w 4104456"/>
              <a:gd name="connsiteY18" fmla="*/ 288032 h 1728193"/>
              <a:gd name="connsiteX19" fmla="*/ 0 w 4104456"/>
              <a:gd name="connsiteY19" fmla="*/ 288032 h 1728193"/>
              <a:gd name="connsiteX20" fmla="*/ 0 w 4104456"/>
              <a:gd name="connsiteY20" fmla="*/ 288038 h 1728193"/>
              <a:gd name="connsiteX0" fmla="*/ 0 w 4104456"/>
              <a:gd name="connsiteY0" fmla="*/ 906697 h 2346852"/>
              <a:gd name="connsiteX1" fmla="*/ 288038 w 4104456"/>
              <a:gd name="connsiteY1" fmla="*/ 618659 h 2346852"/>
              <a:gd name="connsiteX2" fmla="*/ 1312726 w 4104456"/>
              <a:gd name="connsiteY2" fmla="*/ 618659 h 2346852"/>
              <a:gd name="connsiteX3" fmla="*/ 1380000 w 4104456"/>
              <a:gd name="connsiteY3" fmla="*/ 0 h 2346852"/>
              <a:gd name="connsiteX4" fmla="*/ 1710190 w 4104456"/>
              <a:gd name="connsiteY4" fmla="*/ 618659 h 2346852"/>
              <a:gd name="connsiteX5" fmla="*/ 3816418 w 4104456"/>
              <a:gd name="connsiteY5" fmla="*/ 618659 h 2346852"/>
              <a:gd name="connsiteX6" fmla="*/ 4104456 w 4104456"/>
              <a:gd name="connsiteY6" fmla="*/ 906697 h 2346852"/>
              <a:gd name="connsiteX7" fmla="*/ 4104456 w 4104456"/>
              <a:gd name="connsiteY7" fmla="*/ 906691 h 2346852"/>
              <a:gd name="connsiteX8" fmla="*/ 4104456 w 4104456"/>
              <a:gd name="connsiteY8" fmla="*/ 906691 h 2346852"/>
              <a:gd name="connsiteX9" fmla="*/ 4104456 w 4104456"/>
              <a:gd name="connsiteY9" fmla="*/ 1338739 h 2346852"/>
              <a:gd name="connsiteX10" fmla="*/ 4104456 w 4104456"/>
              <a:gd name="connsiteY10" fmla="*/ 2058814 h 2346852"/>
              <a:gd name="connsiteX11" fmla="*/ 3816418 w 4104456"/>
              <a:gd name="connsiteY11" fmla="*/ 2346852 h 2346852"/>
              <a:gd name="connsiteX12" fmla="*/ 1710190 w 4104456"/>
              <a:gd name="connsiteY12" fmla="*/ 2346852 h 2346852"/>
              <a:gd name="connsiteX13" fmla="*/ 684076 w 4104456"/>
              <a:gd name="connsiteY13" fmla="*/ 2346852 h 2346852"/>
              <a:gd name="connsiteX14" fmla="*/ 684076 w 4104456"/>
              <a:gd name="connsiteY14" fmla="*/ 2346852 h 2346852"/>
              <a:gd name="connsiteX15" fmla="*/ 288038 w 4104456"/>
              <a:gd name="connsiteY15" fmla="*/ 2346852 h 2346852"/>
              <a:gd name="connsiteX16" fmla="*/ 0 w 4104456"/>
              <a:gd name="connsiteY16" fmla="*/ 2058814 h 2346852"/>
              <a:gd name="connsiteX17" fmla="*/ 0 w 4104456"/>
              <a:gd name="connsiteY17" fmla="*/ 1338739 h 2346852"/>
              <a:gd name="connsiteX18" fmla="*/ 0 w 4104456"/>
              <a:gd name="connsiteY18" fmla="*/ 906691 h 2346852"/>
              <a:gd name="connsiteX19" fmla="*/ 0 w 4104456"/>
              <a:gd name="connsiteY19" fmla="*/ 906691 h 2346852"/>
              <a:gd name="connsiteX20" fmla="*/ 0 w 4104456"/>
              <a:gd name="connsiteY20" fmla="*/ 906697 h 2346852"/>
              <a:gd name="connsiteX0" fmla="*/ 0 w 4104456"/>
              <a:gd name="connsiteY0" fmla="*/ 696466 h 2136621"/>
              <a:gd name="connsiteX1" fmla="*/ 288038 w 4104456"/>
              <a:gd name="connsiteY1" fmla="*/ 408428 h 2136621"/>
              <a:gd name="connsiteX2" fmla="*/ 1312726 w 4104456"/>
              <a:gd name="connsiteY2" fmla="*/ 408428 h 2136621"/>
              <a:gd name="connsiteX3" fmla="*/ 1540020 w 4104456"/>
              <a:gd name="connsiteY3" fmla="*/ 0 h 2136621"/>
              <a:gd name="connsiteX4" fmla="*/ 1710190 w 4104456"/>
              <a:gd name="connsiteY4" fmla="*/ 408428 h 2136621"/>
              <a:gd name="connsiteX5" fmla="*/ 3816418 w 4104456"/>
              <a:gd name="connsiteY5" fmla="*/ 408428 h 2136621"/>
              <a:gd name="connsiteX6" fmla="*/ 4104456 w 4104456"/>
              <a:gd name="connsiteY6" fmla="*/ 696466 h 2136621"/>
              <a:gd name="connsiteX7" fmla="*/ 4104456 w 4104456"/>
              <a:gd name="connsiteY7" fmla="*/ 696460 h 2136621"/>
              <a:gd name="connsiteX8" fmla="*/ 4104456 w 4104456"/>
              <a:gd name="connsiteY8" fmla="*/ 696460 h 2136621"/>
              <a:gd name="connsiteX9" fmla="*/ 4104456 w 4104456"/>
              <a:gd name="connsiteY9" fmla="*/ 1128508 h 2136621"/>
              <a:gd name="connsiteX10" fmla="*/ 4104456 w 4104456"/>
              <a:gd name="connsiteY10" fmla="*/ 1848583 h 2136621"/>
              <a:gd name="connsiteX11" fmla="*/ 3816418 w 4104456"/>
              <a:gd name="connsiteY11" fmla="*/ 2136621 h 2136621"/>
              <a:gd name="connsiteX12" fmla="*/ 1710190 w 4104456"/>
              <a:gd name="connsiteY12" fmla="*/ 2136621 h 2136621"/>
              <a:gd name="connsiteX13" fmla="*/ 684076 w 4104456"/>
              <a:gd name="connsiteY13" fmla="*/ 2136621 h 2136621"/>
              <a:gd name="connsiteX14" fmla="*/ 684076 w 4104456"/>
              <a:gd name="connsiteY14" fmla="*/ 2136621 h 2136621"/>
              <a:gd name="connsiteX15" fmla="*/ 288038 w 4104456"/>
              <a:gd name="connsiteY15" fmla="*/ 2136621 h 2136621"/>
              <a:gd name="connsiteX16" fmla="*/ 0 w 4104456"/>
              <a:gd name="connsiteY16" fmla="*/ 1848583 h 2136621"/>
              <a:gd name="connsiteX17" fmla="*/ 0 w 4104456"/>
              <a:gd name="connsiteY17" fmla="*/ 1128508 h 2136621"/>
              <a:gd name="connsiteX18" fmla="*/ 0 w 4104456"/>
              <a:gd name="connsiteY18" fmla="*/ 696460 h 2136621"/>
              <a:gd name="connsiteX19" fmla="*/ 0 w 4104456"/>
              <a:gd name="connsiteY19" fmla="*/ 696460 h 2136621"/>
              <a:gd name="connsiteX20" fmla="*/ 0 w 4104456"/>
              <a:gd name="connsiteY20" fmla="*/ 696466 h 213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04456" h="2136621">
                <a:moveTo>
                  <a:pt x="0" y="696466"/>
                </a:moveTo>
                <a:cubicBezTo>
                  <a:pt x="0" y="537387"/>
                  <a:pt x="128959" y="408428"/>
                  <a:pt x="288038" y="408428"/>
                </a:cubicBezTo>
                <a:lnTo>
                  <a:pt x="1312726" y="408428"/>
                </a:lnTo>
                <a:lnTo>
                  <a:pt x="1540020" y="0"/>
                </a:lnTo>
                <a:lnTo>
                  <a:pt x="1710190" y="408428"/>
                </a:lnTo>
                <a:lnTo>
                  <a:pt x="3816418" y="408428"/>
                </a:lnTo>
                <a:cubicBezTo>
                  <a:pt x="3975497" y="408428"/>
                  <a:pt x="4104456" y="537387"/>
                  <a:pt x="4104456" y="696466"/>
                </a:cubicBezTo>
                <a:lnTo>
                  <a:pt x="4104456" y="696460"/>
                </a:lnTo>
                <a:lnTo>
                  <a:pt x="4104456" y="696460"/>
                </a:lnTo>
                <a:lnTo>
                  <a:pt x="4104456" y="1128508"/>
                </a:lnTo>
                <a:lnTo>
                  <a:pt x="4104456" y="1848583"/>
                </a:lnTo>
                <a:cubicBezTo>
                  <a:pt x="4104456" y="2007662"/>
                  <a:pt x="3975497" y="2136621"/>
                  <a:pt x="3816418" y="2136621"/>
                </a:cubicBezTo>
                <a:lnTo>
                  <a:pt x="1710190" y="2136621"/>
                </a:lnTo>
                <a:lnTo>
                  <a:pt x="684076" y="2136621"/>
                </a:lnTo>
                <a:lnTo>
                  <a:pt x="684076" y="2136621"/>
                </a:lnTo>
                <a:lnTo>
                  <a:pt x="288038" y="2136621"/>
                </a:lnTo>
                <a:cubicBezTo>
                  <a:pt x="128959" y="2136621"/>
                  <a:pt x="0" y="2007662"/>
                  <a:pt x="0" y="1848583"/>
                </a:cubicBezTo>
                <a:lnTo>
                  <a:pt x="0" y="1128508"/>
                </a:lnTo>
                <a:lnTo>
                  <a:pt x="0" y="696460"/>
                </a:lnTo>
                <a:lnTo>
                  <a:pt x="0" y="696460"/>
                </a:lnTo>
                <a:lnTo>
                  <a:pt x="0" y="696466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504000" rIns="36000" bIns="36000" rtlCol="0" anchor="ctr"/>
          <a:lstStyle/>
          <a:p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只</a:t>
            </a:r>
            <a:r>
              <a:rPr lang="zh-TW" altLang="en-US" sz="14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在本單位運用校內工讀款工讀者，不須打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Ｖ。</a:t>
            </a:r>
            <a:endParaRPr lang="en-US" altLang="zh-TW" sz="1400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B.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有在其他單位</a:t>
            </a:r>
            <a:r>
              <a:rPr lang="zh-TW" altLang="en-US" sz="14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運用校內工讀款工讀或是運用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</a:t>
            </a:r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他</a:t>
            </a:r>
            <a:r>
              <a:rPr lang="zh-TW" altLang="en-US" sz="14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計畫經費來源擔任助理或工讀者，請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打Ｖ。</a:t>
            </a:r>
            <a:endParaRPr lang="en-US" altLang="zh-TW" sz="1400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C.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其目的在</a:t>
            </a:r>
            <a:endParaRPr lang="en-US" altLang="zh-TW" sz="1400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避免重複納保</a:t>
            </a:r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因為全校為一個投保單位</a:t>
            </a:r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1400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管制同一學生整月之總時數。</a:t>
            </a:r>
            <a:endParaRPr lang="en-US" altLang="zh-TW" sz="1400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作為兩個單位間保費攤提比例計算基準。</a:t>
            </a:r>
            <a:endParaRPr lang="en-US" altLang="zh-TW" sz="1400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D.</a:t>
            </a:r>
            <a:r>
              <a:rPr lang="zh-TW" altLang="en-US" sz="1400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請盡量避免同時在兩個以上單位工讀之情形。</a:t>
            </a:r>
            <a:endParaRPr lang="zh-TW" altLang="en-US" sz="14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630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232</Words>
  <Application>Microsoft Office PowerPoint</Application>
  <PresentationFormat>如螢幕大小 (4:3)</PresentationFormat>
  <Paragraphs>138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0F4100/林勝嘉</dc:creator>
  <cp:lastModifiedBy>0F1200/吳怡萱</cp:lastModifiedBy>
  <cp:revision>1</cp:revision>
  <dcterms:created xsi:type="dcterms:W3CDTF">2015-11-04T02:56:14Z</dcterms:created>
  <dcterms:modified xsi:type="dcterms:W3CDTF">2015-11-04T03:26:18Z</dcterms:modified>
</cp:coreProperties>
</file>